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8"/>
  </p:notesMasterIdLst>
  <p:sldIdLst>
    <p:sldId id="306" r:id="rId5"/>
    <p:sldId id="372" r:id="rId6"/>
    <p:sldId id="320" r:id="rId7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Update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video game of a race car&#10;&#10;Description automatically generated">
            <a:extLst>
              <a:ext uri="{FF2B5EF4-FFF2-40B4-BE49-F238E27FC236}">
                <a16:creationId xmlns:a16="http://schemas.microsoft.com/office/drawing/2014/main" id="{3F67C12C-C3CF-FD70-8387-7F7977F10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225"/>
            <a:ext cx="5486400" cy="3086100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37D69770-395E-BDE4-9E7B-87B39F9224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8225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AutoDRIVE-F1TENTH-Autoware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EA5213-D0E9-941A-F8B3-D0E75E735AFD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378193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4904</TotalTime>
  <Words>361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Update</vt:lpstr>
      <vt:lpstr>AutoDRIVE-F1TENTH-Autoware Integration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318</cp:revision>
  <dcterms:created xsi:type="dcterms:W3CDTF">2020-04-29T07:35:04Z</dcterms:created>
  <dcterms:modified xsi:type="dcterms:W3CDTF">2023-12-06T21:28:51Z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